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0" r:id="rId4"/>
    <p:sldId id="258" r:id="rId5"/>
    <p:sldId id="259" r:id="rId6"/>
    <p:sldId id="261" r:id="rId7"/>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4" d="100"/>
          <a:sy n="74" d="100"/>
        </p:scale>
        <p:origin x="6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9/20/2018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9/20/2018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9/20/2018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9/20/2018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9/20/2018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9/20/2018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9/20/2018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9/20/2018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9/20/2018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9/20/2018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3528" y="1885201"/>
            <a:ext cx="9068586" cy="2590800"/>
          </a:xfrm>
        </p:spPr>
        <p:txBody>
          <a:bodyPr/>
          <a:lstStyle/>
          <a:p>
            <a:r>
              <a:rPr lang="en-US" sz="4800" dirty="0" smtClean="0"/>
              <a:t>Secretary of the State's</a:t>
            </a:r>
            <a:br>
              <a:rPr lang="en-US" sz="4800" dirty="0" smtClean="0"/>
            </a:br>
            <a:r>
              <a:rPr lang="en-US" sz="4800" dirty="0" smtClean="0"/>
              <a:t>Conference and Training</a:t>
            </a:r>
            <a:endParaRPr lang="en-US" sz="4800" dirty="0"/>
          </a:p>
        </p:txBody>
      </p:sp>
      <p:sp>
        <p:nvSpPr>
          <p:cNvPr id="3" name="Subtitle 2"/>
          <p:cNvSpPr>
            <a:spLocks noGrp="1"/>
          </p:cNvSpPr>
          <p:nvPr>
            <p:ph type="subTitle" idx="1"/>
          </p:nvPr>
        </p:nvSpPr>
        <p:spPr/>
        <p:txBody>
          <a:bodyPr>
            <a:normAutofit/>
          </a:bodyPr>
          <a:lstStyle/>
          <a:p>
            <a:r>
              <a:rPr lang="en-US" sz="2400" dirty="0" smtClean="0"/>
              <a:t>ROVAC Conference September 21, 2018</a:t>
            </a:r>
            <a:endParaRPr lang="en-US" sz="2400" dirty="0"/>
          </a:p>
        </p:txBody>
      </p:sp>
    </p:spTree>
    <p:extLst>
      <p:ext uri="{BB962C8B-B14F-4D97-AF65-F5344CB8AC3E}">
        <p14:creationId xmlns:p14="http://schemas.microsoft.com/office/powerpoint/2010/main" val="103322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Bipartisan Policy Center </a:t>
            </a:r>
            <a:br>
              <a:rPr lang="en-US" dirty="0" smtClean="0"/>
            </a:br>
            <a:r>
              <a:rPr lang="en-US" dirty="0" smtClean="0"/>
              <a:t>Line Length Data Collection </a:t>
            </a:r>
            <a:endParaRPr lang="en-US" dirty="0"/>
          </a:p>
        </p:txBody>
      </p:sp>
      <p:sp>
        <p:nvSpPr>
          <p:cNvPr id="3" name="Content Placeholder 2"/>
          <p:cNvSpPr>
            <a:spLocks noGrp="1"/>
          </p:cNvSpPr>
          <p:nvPr>
            <p:ph idx="1"/>
          </p:nvPr>
        </p:nvSpPr>
        <p:spPr/>
        <p:txBody>
          <a:bodyPr>
            <a:normAutofit fontScale="25000" lnSpcReduction="20000"/>
          </a:bodyPr>
          <a:lstStyle/>
          <a:p>
            <a:r>
              <a:rPr lang="en-US" sz="12800" dirty="0" smtClean="0"/>
              <a:t>BPC is working in partnership with Professor Charles Stewart at MIT. </a:t>
            </a:r>
          </a:p>
          <a:p>
            <a:r>
              <a:rPr lang="en-US" sz="12800" dirty="0" smtClean="0"/>
              <a:t>Data collection being conducted throughout the country to help improve the experience of voters. This data will help to diagnose the causes of long lines at the polls, predict where they may happen in advance of elections, and develop tools to allow election officials to swiftly allocate resources to the precincts most in need.</a:t>
            </a:r>
          </a:p>
          <a:p>
            <a:pPr marL="0" indent="0">
              <a:buNone/>
            </a:pPr>
            <a:r>
              <a:rPr lang="en-US" sz="12800" dirty="0" smtClean="0"/>
              <a:t> </a:t>
            </a:r>
          </a:p>
          <a:p>
            <a:r>
              <a:rPr lang="en-US" sz="2800" dirty="0" smtClean="0"/>
              <a:t> </a:t>
            </a:r>
            <a:endParaRPr lang="en-US" sz="2800" b="1" dirty="0" smtClean="0"/>
          </a:p>
        </p:txBody>
      </p:sp>
    </p:spTree>
    <p:extLst>
      <p:ext uri="{BB962C8B-B14F-4D97-AF65-F5344CB8AC3E}">
        <p14:creationId xmlns:p14="http://schemas.microsoft.com/office/powerpoint/2010/main" val="473213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Bipartisan Policy Center </a:t>
            </a:r>
            <a:br>
              <a:rPr lang="en-US" dirty="0"/>
            </a:br>
            <a:r>
              <a:rPr lang="en-US" dirty="0"/>
              <a:t>Line Length Data Collection </a:t>
            </a:r>
          </a:p>
        </p:txBody>
      </p:sp>
      <p:sp>
        <p:nvSpPr>
          <p:cNvPr id="3" name="Content Placeholder 2"/>
          <p:cNvSpPr>
            <a:spLocks noGrp="1"/>
          </p:cNvSpPr>
          <p:nvPr>
            <p:ph idx="1"/>
          </p:nvPr>
        </p:nvSpPr>
        <p:spPr/>
        <p:txBody>
          <a:bodyPr>
            <a:normAutofit fontScale="92500" lnSpcReduction="10000"/>
          </a:bodyPr>
          <a:lstStyle/>
          <a:p>
            <a:r>
              <a:rPr lang="en-US" sz="3000" dirty="0" smtClean="0"/>
              <a:t>Why Worry About Long Lines? </a:t>
            </a:r>
          </a:p>
          <a:p>
            <a:pPr marL="514350" indent="-514350">
              <a:buFont typeface="+mj-lt"/>
              <a:buAutoNum type="arabicPeriod"/>
            </a:pPr>
            <a:r>
              <a:rPr lang="en-US" sz="3000" dirty="0" smtClean="0"/>
              <a:t>Voter inconvenience and cost</a:t>
            </a:r>
          </a:p>
          <a:p>
            <a:pPr marL="514350" indent="-514350">
              <a:buFont typeface="+mj-lt"/>
              <a:buAutoNum type="arabicPeriod"/>
            </a:pPr>
            <a:r>
              <a:rPr lang="en-US" sz="3000" dirty="0" smtClean="0"/>
              <a:t>Discouragement from voting</a:t>
            </a:r>
          </a:p>
          <a:p>
            <a:pPr marL="514350" indent="-514350">
              <a:buFont typeface="+mj-lt"/>
              <a:buAutoNum type="arabicPeriod"/>
            </a:pPr>
            <a:r>
              <a:rPr lang="en-US" sz="3000" dirty="0" smtClean="0"/>
              <a:t>Lines may be a sign that something has gone wrong: </a:t>
            </a:r>
          </a:p>
          <a:p>
            <a:pPr marL="0" indent="0">
              <a:buNone/>
            </a:pPr>
            <a:r>
              <a:rPr lang="en-US" sz="3000" dirty="0" smtClean="0"/>
              <a:t> 	Lacking necessary resources such as a sufficient number of 	trained poll workers</a:t>
            </a:r>
          </a:p>
          <a:p>
            <a:pPr marL="0" indent="0">
              <a:buNone/>
            </a:pPr>
            <a:r>
              <a:rPr lang="en-US" sz="3000" dirty="0"/>
              <a:t>	</a:t>
            </a:r>
            <a:r>
              <a:rPr lang="en-US" sz="3000" dirty="0" smtClean="0"/>
              <a:t>Unanticipated events such as a malfunctioning machine,  	power outage, </a:t>
            </a:r>
            <a:r>
              <a:rPr lang="en-US" sz="3000" dirty="0" smtClean="0"/>
              <a:t>ballot shortage, etc. </a:t>
            </a:r>
            <a:endParaRPr lang="en-US" sz="3000" dirty="0" smtClean="0"/>
          </a:p>
          <a:p>
            <a:pPr marL="0" indent="0">
              <a:buNone/>
            </a:pPr>
            <a:endParaRPr lang="en-US" sz="3200" dirty="0"/>
          </a:p>
        </p:txBody>
      </p:sp>
    </p:spTree>
    <p:extLst>
      <p:ext uri="{BB962C8B-B14F-4D97-AF65-F5344CB8AC3E}">
        <p14:creationId xmlns:p14="http://schemas.microsoft.com/office/powerpoint/2010/main" val="1775075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Bipartisan Policy Center</a:t>
            </a:r>
            <a:br>
              <a:rPr lang="en-US" dirty="0" smtClean="0"/>
            </a:br>
            <a:r>
              <a:rPr lang="en-US" dirty="0" smtClean="0"/>
              <a:t>Line length Data Collection</a:t>
            </a:r>
            <a:endParaRPr lang="en-US" dirty="0"/>
          </a:p>
        </p:txBody>
      </p:sp>
      <p:sp>
        <p:nvSpPr>
          <p:cNvPr id="3" name="Content Placeholder 2"/>
          <p:cNvSpPr>
            <a:spLocks noGrp="1"/>
          </p:cNvSpPr>
          <p:nvPr>
            <p:ph idx="1"/>
          </p:nvPr>
        </p:nvSpPr>
        <p:spPr/>
        <p:txBody>
          <a:bodyPr>
            <a:normAutofit/>
          </a:bodyPr>
          <a:lstStyle/>
          <a:p>
            <a:r>
              <a:rPr lang="en-US" sz="2800" dirty="0"/>
              <a:t>If you agree to participate you will be asked to record the number of people who are waiting in line, waiting to check in to vote. </a:t>
            </a:r>
          </a:p>
          <a:p>
            <a:r>
              <a:rPr lang="en-US" sz="2800" dirty="0" smtClean="0"/>
              <a:t>You </a:t>
            </a:r>
            <a:r>
              <a:rPr lang="en-US" sz="2800" dirty="0"/>
              <a:t>will be asked to provide one number each hour, beginning at 6 am and ending at 8 pm. </a:t>
            </a:r>
          </a:p>
          <a:p>
            <a:r>
              <a:rPr lang="en-US" sz="2800" dirty="0"/>
              <a:t>For example, if you have 2 lines in your polling place, A-M and N-Z and at 7 am you have 3 people waiting in the first line and 2 in the second you would record 5 as your number for that hour.  </a:t>
            </a:r>
          </a:p>
          <a:p>
            <a:endParaRPr lang="en-US" sz="2800" dirty="0"/>
          </a:p>
        </p:txBody>
      </p:sp>
    </p:spTree>
    <p:extLst>
      <p:ext uri="{BB962C8B-B14F-4D97-AF65-F5344CB8AC3E}">
        <p14:creationId xmlns:p14="http://schemas.microsoft.com/office/powerpoint/2010/main" val="835054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CVRS Password Security</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Password rules: </a:t>
            </a:r>
          </a:p>
          <a:p>
            <a:r>
              <a:rPr lang="en-US" sz="2800" dirty="0" smtClean="0"/>
              <a:t>At least 8 characters</a:t>
            </a:r>
          </a:p>
          <a:p>
            <a:r>
              <a:rPr lang="en-US" sz="2800" dirty="0" smtClean="0"/>
              <a:t>Must meet four categories: Uppercase, lowercase, numbers 0-9, special character </a:t>
            </a:r>
          </a:p>
          <a:p>
            <a:r>
              <a:rPr lang="en-US" sz="2800" dirty="0" smtClean="0"/>
              <a:t>You must be sure to change your password in the 14 day period before expiration. You are reminded every day to do so.  Do not ignore these reminder messages. </a:t>
            </a:r>
          </a:p>
          <a:p>
            <a:r>
              <a:rPr lang="en-US" sz="2800" dirty="0" smtClean="0"/>
              <a:t>If you fail three times, you are locked out for 30 minutes. </a:t>
            </a:r>
            <a:endParaRPr lang="en-US" sz="2800" dirty="0"/>
          </a:p>
        </p:txBody>
      </p:sp>
    </p:spTree>
    <p:extLst>
      <p:ext uri="{BB962C8B-B14F-4D97-AF65-F5344CB8AC3E}">
        <p14:creationId xmlns:p14="http://schemas.microsoft.com/office/powerpoint/2010/main" val="301347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Password Security</a:t>
            </a:r>
            <a:endParaRPr lang="en-US" dirty="0"/>
          </a:p>
        </p:txBody>
      </p:sp>
      <p:sp>
        <p:nvSpPr>
          <p:cNvPr id="3" name="Content Placeholder 2"/>
          <p:cNvSpPr>
            <a:spLocks noGrp="1"/>
          </p:cNvSpPr>
          <p:nvPr>
            <p:ph idx="1"/>
          </p:nvPr>
        </p:nvSpPr>
        <p:spPr/>
        <p:txBody>
          <a:bodyPr/>
          <a:lstStyle/>
          <a:p>
            <a:r>
              <a:rPr lang="en-US" sz="2800" dirty="0" smtClean="0"/>
              <a:t>After the election we are moving to two-factor authentication. We will need your town-provided email address.</a:t>
            </a:r>
          </a:p>
          <a:p>
            <a:r>
              <a:rPr lang="en-US" sz="2800" smtClean="0"/>
              <a:t>We will also </a:t>
            </a:r>
            <a:r>
              <a:rPr lang="en-US" sz="2800" dirty="0" smtClean="0"/>
              <a:t>need your email address to implement comprehensive security training for all local election officials-registrars, deputy registrars, assistant registrars, town clerks, assistant town clerks – anyone who has access to CVRS. We will be utilizing Security Mentor- the same online training classes that the State requires of all its employees. </a:t>
            </a:r>
          </a:p>
          <a:p>
            <a:endParaRPr lang="en-US" sz="2800" dirty="0" smtClean="0"/>
          </a:p>
          <a:p>
            <a:endParaRPr lang="en-US" dirty="0"/>
          </a:p>
        </p:txBody>
      </p:sp>
    </p:spTree>
    <p:extLst>
      <p:ext uri="{BB962C8B-B14F-4D97-AF65-F5344CB8AC3E}">
        <p14:creationId xmlns:p14="http://schemas.microsoft.com/office/powerpoint/2010/main" val="12881446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357</TotalTime>
  <Words>358</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Garamond</vt:lpstr>
      <vt:lpstr>Savon</vt:lpstr>
      <vt:lpstr>Secretary of the State's Conference and Training</vt:lpstr>
      <vt:lpstr>Bipartisan Policy Center  Line Length Data Collection </vt:lpstr>
      <vt:lpstr>Bipartisan Policy Center  Line Length Data Collection </vt:lpstr>
      <vt:lpstr>Bipartisan Policy Center Line length Data Collection</vt:lpstr>
      <vt:lpstr>CVRS Password Security</vt:lpstr>
      <vt:lpstr>Password Security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 of the State's Conference and Training</dc:title>
  <dc:creator>Peggy Reeves</dc:creator>
  <cp:lastModifiedBy>Peggy Reeves</cp:lastModifiedBy>
  <cp:revision>15</cp:revision>
  <cp:lastPrinted>2018-09-17T22:59:09Z</cp:lastPrinted>
  <dcterms:created xsi:type="dcterms:W3CDTF">2018-09-17T22:29:10Z</dcterms:created>
  <dcterms:modified xsi:type="dcterms:W3CDTF">2018-09-20T15:02:09Z</dcterms:modified>
</cp:coreProperties>
</file>